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6" r:id="rId3"/>
    <p:sldId id="263" r:id="rId4"/>
    <p:sldId id="269" r:id="rId5"/>
    <p:sldId id="270" r:id="rId6"/>
    <p:sldId id="271" r:id="rId7"/>
    <p:sldId id="272" r:id="rId8"/>
    <p:sldId id="273" r:id="rId9"/>
    <p:sldId id="275" r:id="rId10"/>
    <p:sldId id="258" r:id="rId11"/>
    <p:sldId id="265" r:id="rId12"/>
    <p:sldId id="260" r:id="rId13"/>
    <p:sldId id="264" r:id="rId14"/>
    <p:sldId id="278" r:id="rId15"/>
    <p:sldId id="279" r:id="rId16"/>
    <p:sldId id="280" r:id="rId17"/>
    <p:sldId id="261" r:id="rId18"/>
    <p:sldId id="262" r:id="rId19"/>
    <p:sldId id="267" r:id="rId20"/>
    <p:sldId id="274" r:id="rId21"/>
    <p:sldId id="27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  <p14:sldId id="263"/>
          </p14:sldIdLst>
        </p14:section>
        <p14:section name="開發方式" id="{D2238A13-C295-4164-8AAB-14EA866F1A9E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78"/>
          </p14:sldIdLst>
        </p14:section>
        <p14:section name="設計理念" id="{F9CD0E08-0564-46FE-9E69-76BFF5779C58}">
          <p14:sldIdLst>
            <p14:sldId id="279"/>
            <p14:sldId id="280"/>
          </p14:sldIdLst>
        </p14:section>
        <p14:section name="成果展示" id="{FC13F97F-CF5D-44D3-B1A1-B065516C74E4}">
          <p14:sldIdLst>
            <p14:sldId id="261"/>
          </p14:sldIdLst>
        </p14:section>
        <p14:section name="取消" id="{3E2C078E-963B-4FF5-9AED-4D958580CD78}">
          <p14:sldIdLst>
            <p14:sldId id="262"/>
            <p14:sldId id="267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554"/>
    <a:srgbClr val="E6E6E6"/>
    <a:srgbClr val="969696"/>
    <a:srgbClr val="FFC621"/>
    <a:srgbClr val="68A2DB"/>
    <a:srgbClr val="406EC0"/>
    <a:srgbClr val="F57A27"/>
    <a:srgbClr val="002060"/>
    <a:srgbClr val="5B9BD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81550" autoAdjust="0"/>
  </p:normalViewPr>
  <p:slideViewPr>
    <p:cSldViewPr snapToGrid="0">
      <p:cViewPr varScale="1">
        <p:scale>
          <a:sx n="85" d="100"/>
          <a:sy n="85" d="100"/>
        </p:scale>
        <p:origin x="330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/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F5D02A-D397-45F6-B788-64DB82B6169D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116F7A08-415A-46B0-9C9B-6313B720ECF3}" type="par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03F2D0AB-C847-48F2-8B32-A5979E589DCB}" type="sib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1A67B4C5-B016-4571-AD9C-023E2140D705}" type="pres">
      <dgm:prSet presAssocID="{52F5D02A-D397-45F6-B788-64DB82B616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0D6735-A0D5-440B-8582-63A07E7A528F}" type="pres">
      <dgm:prSet presAssocID="{03F2D0AB-C847-48F2-8B32-A5979E589DCB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79AA3A9C-E0D1-47ED-97FD-50706D3EFEF6}" srcId="{3260777C-6101-47BF-B86C-1B03FAEF8CF8}" destId="{52F5D02A-D397-45F6-B788-64DB82B6169D}" srcOrd="2" destOrd="0" parTransId="{116F7A08-415A-46B0-9C9B-6313B720ECF3}" sibTransId="{03F2D0AB-C847-48F2-8B32-A5979E589DCB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9D7E96C2-34DA-452D-A908-96A37E31DFFA}" type="presOf" srcId="{52F5D02A-D397-45F6-B788-64DB82B6169D}" destId="{1A67B4C5-B016-4571-AD9C-023E2140D705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47455355-903D-42C7-A1D9-DBB839A77078}" type="presParOf" srcId="{50EA746F-7379-44FB-BDA2-1E3A730EEF14}" destId="{1A67B4C5-B016-4571-AD9C-023E2140D705}" srcOrd="4" destOrd="0" presId="urn:microsoft.com/office/officeart/2005/8/layout/chevron1"/>
    <dgm:cxn modelId="{6BAAD35A-B1CE-4306-A5A4-3C9C96CF0961}" type="presParOf" srcId="{50EA746F-7379-44FB-BDA2-1E3A730EEF14}" destId="{100D6735-A0D5-440B-8582-63A07E7A528F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8DF77A-1031-4AF4-99DB-EC94C41F97D4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D855A216-B7F0-4EAC-9E68-E98CE0CE79BB}" type="par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A404E5D0-AFA3-47C2-99AE-0856CB25DE35}" type="sib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7527AC75-5B3B-4DB4-91BE-0BB414E702D4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2530BF53-0A33-4B1F-8DBD-BA187AE10B4B}" type="par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4A447824-391E-4921-A795-B0BE6F9E4898}" type="sib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8998A2CB-36A3-437E-B87C-347A532AE977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8BCD7CA2-6920-486C-957D-88E1C4522A64}" type="par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DB6FBF56-07DA-4AB3-B2BF-11A544B5399D}" type="sib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038847D5-BB60-4B64-974A-E3DFC5A34522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061AB4A5-1612-4F8D-9E6D-6CCBB9443EEC}" type="par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489EA255-5D40-425A-863B-65891FC8F8BD}" type="sib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4D85DD15-D06B-4C19-B2A4-94DD27685F7B}" type="pres">
      <dgm:prSet presAssocID="{898DF77A-1031-4AF4-99DB-EC94C41F97D4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E12ECF3A-D281-4455-BBE8-B6769BDE9F12}" type="pres">
      <dgm:prSet presAssocID="{A404E5D0-AFA3-47C2-99AE-0856CB25DE35}" presName="parTxOnlySpace" presStyleCnt="0"/>
      <dgm:spPr/>
    </dgm:pt>
    <dgm:pt modelId="{17F8A7D9-DF9B-498B-9793-8D37D9B1CC34}" type="pres">
      <dgm:prSet presAssocID="{7527AC75-5B3B-4DB4-91BE-0BB414E702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ED380-70A1-43C0-9723-449D9C9C68B9}" type="pres">
      <dgm:prSet presAssocID="{4A447824-391E-4921-A795-B0BE6F9E4898}" presName="parTxOnlySpace" presStyleCnt="0"/>
      <dgm:spPr/>
    </dgm:pt>
    <dgm:pt modelId="{762334C5-03D1-43F1-973E-41FF12DECC2A}" type="pres">
      <dgm:prSet presAssocID="{8998A2CB-36A3-437E-B87C-347A532AE9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9F8C34-5971-4ABA-A6B3-9F4485F71CD3}" type="pres">
      <dgm:prSet presAssocID="{DB6FBF56-07DA-4AB3-B2BF-11A544B5399D}" presName="parTxOnlySpace" presStyleCnt="0"/>
      <dgm:spPr/>
    </dgm:pt>
    <dgm:pt modelId="{D55580CB-6725-4E58-9F76-CB7C0391DD26}" type="pres">
      <dgm:prSet presAssocID="{038847D5-BB60-4B64-974A-E3DFC5A345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57AE03-379B-48AC-88FD-EC9584EA0077}" type="presOf" srcId="{898DF77A-1031-4AF4-99DB-EC94C41F97D4}" destId="{4D85DD15-D06B-4C19-B2A4-94DD27685F7B}" srcOrd="0" destOrd="0" presId="urn:microsoft.com/office/officeart/2005/8/layout/chevron1"/>
    <dgm:cxn modelId="{C64B422D-C07E-42DF-BA77-6FBC7F717FDC}" srcId="{3260777C-6101-47BF-B86C-1B03FAEF8CF8}" destId="{8998A2CB-36A3-437E-B87C-347A532AE977}" srcOrd="3" destOrd="0" parTransId="{8BCD7CA2-6920-486C-957D-88E1C4522A64}" sibTransId="{DB6FBF56-07DA-4AB3-B2BF-11A544B5399D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05CD6A66-7342-4D44-BE61-9B45E9D15307}" srcId="{3260777C-6101-47BF-B86C-1B03FAEF8CF8}" destId="{898DF77A-1031-4AF4-99DB-EC94C41F97D4}" srcOrd="1" destOrd="0" parTransId="{D855A216-B7F0-4EAC-9E68-E98CE0CE79BB}" sibTransId="{A404E5D0-AFA3-47C2-99AE-0856CB25DE35}"/>
    <dgm:cxn modelId="{2B2DD550-4E8F-49FC-AF4B-E30F4E9FB655}" type="presOf" srcId="{8998A2CB-36A3-437E-B87C-347A532AE977}" destId="{762334C5-03D1-43F1-973E-41FF12DECC2A}" srcOrd="0" destOrd="0" presId="urn:microsoft.com/office/officeart/2005/8/layout/chevron1"/>
    <dgm:cxn modelId="{6A80F488-84CC-4D9B-AD07-D6617EEAC0D3}" type="presOf" srcId="{038847D5-BB60-4B64-974A-E3DFC5A34522}" destId="{D55580CB-6725-4E58-9F76-CB7C0391DD26}" srcOrd="0" destOrd="0" presId="urn:microsoft.com/office/officeart/2005/8/layout/chevron1"/>
    <dgm:cxn modelId="{AA2C5992-639C-4420-A490-2EBD9957882B}" srcId="{3260777C-6101-47BF-B86C-1B03FAEF8CF8}" destId="{7527AC75-5B3B-4DB4-91BE-0BB414E702D4}" srcOrd="2" destOrd="0" parTransId="{2530BF53-0A33-4B1F-8DBD-BA187AE10B4B}" sibTransId="{4A447824-391E-4921-A795-B0BE6F9E4898}"/>
    <dgm:cxn modelId="{C8E04199-33D4-4DB2-8AA0-312B7A0371F7}" srcId="{3260777C-6101-47BF-B86C-1B03FAEF8CF8}" destId="{038847D5-BB60-4B64-974A-E3DFC5A34522}" srcOrd="4" destOrd="0" parTransId="{061AB4A5-1612-4F8D-9E6D-6CCBB9443EEC}" sibTransId="{489EA255-5D40-425A-863B-65891FC8F8BD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373CD0F5-0396-479D-8B53-3CE8F06F9C24}" type="presOf" srcId="{7527AC75-5B3B-4DB4-91BE-0BB414E702D4}" destId="{17F8A7D9-DF9B-498B-9793-8D37D9B1CC34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597FFA5C-CB98-4DA0-AD1D-6147226B5523}" type="presParOf" srcId="{50EA746F-7379-44FB-BDA2-1E3A730EEF14}" destId="{4D85DD15-D06B-4C19-B2A4-94DD27685F7B}" srcOrd="2" destOrd="0" presId="urn:microsoft.com/office/officeart/2005/8/layout/chevron1"/>
    <dgm:cxn modelId="{16BCC27A-850D-4DD9-81AC-F73524EB6773}" type="presParOf" srcId="{50EA746F-7379-44FB-BDA2-1E3A730EEF14}" destId="{E12ECF3A-D281-4455-BBE8-B6769BDE9F12}" srcOrd="3" destOrd="0" presId="urn:microsoft.com/office/officeart/2005/8/layout/chevron1"/>
    <dgm:cxn modelId="{99013D27-508C-4BF2-84FA-34CC42F5CA7A}" type="presParOf" srcId="{50EA746F-7379-44FB-BDA2-1E3A730EEF14}" destId="{17F8A7D9-DF9B-498B-9793-8D37D9B1CC34}" srcOrd="4" destOrd="0" presId="urn:microsoft.com/office/officeart/2005/8/layout/chevron1"/>
    <dgm:cxn modelId="{02EFD105-D54C-4321-A72B-9E0A4443CA87}" type="presParOf" srcId="{50EA746F-7379-44FB-BDA2-1E3A730EEF14}" destId="{A57ED380-70A1-43C0-9723-449D9C9C68B9}" srcOrd="5" destOrd="0" presId="urn:microsoft.com/office/officeart/2005/8/layout/chevron1"/>
    <dgm:cxn modelId="{EA361978-BEDC-454D-B1D0-7AA3BC498DC3}" type="presParOf" srcId="{50EA746F-7379-44FB-BDA2-1E3A730EEF14}" destId="{762334C5-03D1-43F1-973E-41FF12DECC2A}" srcOrd="6" destOrd="0" presId="urn:microsoft.com/office/officeart/2005/8/layout/chevron1"/>
    <dgm:cxn modelId="{E4EF7626-0E3D-4D01-A2CD-E8430312AEBB}" type="presParOf" srcId="{50EA746F-7379-44FB-BDA2-1E3A730EEF14}" destId="{9B9F8C34-5971-4ABA-A6B3-9F4485F71CD3}" srcOrd="7" destOrd="0" presId="urn:microsoft.com/office/officeart/2005/8/layout/chevron1"/>
    <dgm:cxn modelId="{F0DCEC0B-4878-4113-9B2C-6C995057BD29}" type="presParOf" srcId="{50EA746F-7379-44FB-BDA2-1E3A730EEF14}" destId="{D55580CB-6725-4E58-9F76-CB7C0391DD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341562" cy="4819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927910"/>
        <a:ext cx="2341562" cy="1927910"/>
      </dsp:txXfrm>
    </dsp:sp>
    <dsp:sp modelId="{9E25FF3B-52C9-4398-A8FF-C16277D74076}">
      <dsp:nvSpPr>
        <dsp:cNvPr id="0" name=""/>
        <dsp:cNvSpPr/>
      </dsp:nvSpPr>
      <dsp:spPr>
        <a:xfrm>
          <a:off x="368288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411809" y="0"/>
          <a:ext cx="2341562" cy="4819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2411809" y="1927910"/>
        <a:ext cx="2341562" cy="1927910"/>
      </dsp:txXfrm>
    </dsp:sp>
    <dsp:sp modelId="{E7E1E700-F40B-4F19-8A05-24C66E71DD70}">
      <dsp:nvSpPr>
        <dsp:cNvPr id="0" name=""/>
        <dsp:cNvSpPr/>
      </dsp:nvSpPr>
      <dsp:spPr>
        <a:xfrm>
          <a:off x="278009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823618" y="0"/>
          <a:ext cx="2341562" cy="48197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3618" y="1927910"/>
        <a:ext cx="2341562" cy="1927910"/>
      </dsp:txXfrm>
    </dsp:sp>
    <dsp:sp modelId="{B3ACD2AF-ACE6-459B-A415-168ADB2F0580}">
      <dsp:nvSpPr>
        <dsp:cNvPr id="0" name=""/>
        <dsp:cNvSpPr/>
      </dsp:nvSpPr>
      <dsp:spPr>
        <a:xfrm>
          <a:off x="519190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7220910" y="0"/>
          <a:ext cx="2341562" cy="4819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20910" y="1927910"/>
        <a:ext cx="2341562" cy="1927910"/>
      </dsp:txXfrm>
    </dsp:sp>
    <dsp:sp modelId="{7BF3B2C7-160E-485E-936B-C042E3C5209D}">
      <dsp:nvSpPr>
        <dsp:cNvPr id="0" name=""/>
        <dsp:cNvSpPr/>
      </dsp:nvSpPr>
      <dsp:spPr>
        <a:xfrm>
          <a:off x="760371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9647237" y="0"/>
          <a:ext cx="2341562" cy="48197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47237" y="1927910"/>
        <a:ext cx="2341562" cy="1927910"/>
      </dsp:txXfrm>
    </dsp:sp>
    <dsp:sp modelId="{31D11C09-0732-42E6-A7DC-B61E9999E4F2}">
      <dsp:nvSpPr>
        <dsp:cNvPr id="0" name=""/>
        <dsp:cNvSpPr/>
      </dsp:nvSpPr>
      <dsp:spPr>
        <a:xfrm>
          <a:off x="1001552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959103" y="4536587"/>
          <a:ext cx="11029696" cy="4572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sp:txBody>
      <dsp:txXfrm>
        <a:off x="2764614" y="0"/>
        <a:ext cx="1731758" cy="830997"/>
      </dsp:txXfrm>
    </dsp:sp>
    <dsp:sp modelId="{1A67B4C5-B016-4571-AD9C-023E2140D705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4D85DD15-D06B-4C19-B2A4-94DD27685F7B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17F8A7D9-DF9B-498B-9793-8D37D9B1CC34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762334C5-03D1-43F1-973E-41FF12DECC2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D55580CB-6725-4E58-9F76-CB7C0391DD26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4A57-4E35-4300-AC61-D1910DD57703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E080F-E4AA-4F9B-9063-DBFD866B21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9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12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" y="1787185"/>
            <a:ext cx="4960452" cy="372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542614" y="1648361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804573" y="2630584"/>
            <a:ext cx="5989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林洋藤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曾俊諭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9" y="1402662"/>
            <a:ext cx="5202371" cy="520237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349" y="1569460"/>
            <a:ext cx="2230903" cy="4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7" y="1580749"/>
            <a:ext cx="4876190" cy="48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318" y="1983545"/>
            <a:ext cx="4318788" cy="3189588"/>
          </a:xfrm>
          <a:prstGeom prst="rect">
            <a:avLst/>
          </a:prstGeom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9564070" y="394076"/>
            <a:ext cx="1872040" cy="1016001"/>
          </a:xfrm>
          <a:prstGeom prst="cloudCallout">
            <a:avLst>
              <a:gd name="adj1" fmla="val -39441"/>
              <a:gd name="adj2" fmla="val 554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9348945" y="4852101"/>
            <a:ext cx="2575523" cy="1593549"/>
          </a:xfrm>
          <a:prstGeom prst="cloudCallout">
            <a:avLst>
              <a:gd name="adj1" fmla="val -50041"/>
              <a:gd name="adj2" fmla="val -5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390236" y="4968955"/>
            <a:ext cx="2425535" cy="1524002"/>
          </a:xfrm>
          <a:prstGeom prst="cloudCallout">
            <a:avLst>
              <a:gd name="adj1" fmla="val 57903"/>
              <a:gd name="adj2" fmla="val -511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174171" y="1983545"/>
            <a:ext cx="2056732" cy="1291307"/>
          </a:xfrm>
          <a:prstGeom prst="cloudCallout">
            <a:avLst>
              <a:gd name="adj1" fmla="val 92224"/>
              <a:gd name="adj2" fmla="val 440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5158217" y="426899"/>
            <a:ext cx="6865257" cy="60042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5776950" y="2429639"/>
            <a:ext cx="5790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1555795" y="3353862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1555794" y="475309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82" y="2756890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802" y="3146205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13" y="3474406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03" y="455277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3" y="499161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1555794" y="405575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1555795" y="2725798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1555793" y="545043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5776950" y="1518352"/>
            <a:ext cx="5239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系統角色與網站權限設定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49511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2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347398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486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9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02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58156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2369299" y="3903896"/>
            <a:ext cx="1537959" cy="527408"/>
          </a:xfrm>
          <a:prstGeom prst="wedgeRoundRectCallout">
            <a:avLst>
              <a:gd name="adj1" fmla="val -10595"/>
              <a:gd name="adj2" fmla="val -104737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8762308" y="4605734"/>
            <a:ext cx="2762032" cy="1770665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刊登送養流程介紹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0DB5BBE-E15F-4804-BEAE-9B9192E823D9}"/>
              </a:ext>
            </a:extLst>
          </p:cNvPr>
          <p:cNvGrpSpPr/>
          <p:nvPr/>
        </p:nvGrpSpPr>
        <p:grpSpPr>
          <a:xfrm>
            <a:off x="6557179" y="1562935"/>
            <a:ext cx="1393673" cy="1425781"/>
            <a:chOff x="5812021" y="1087411"/>
            <a:chExt cx="1393673" cy="14257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979086" y="1087411"/>
              <a:ext cx="1059543" cy="10595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857" y="1216794"/>
              <a:ext cx="720000" cy="72000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812021" y="2143860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1266831" y="1573739"/>
            <a:ext cx="1583913" cy="1414977"/>
            <a:chOff x="555462" y="1212404"/>
            <a:chExt cx="1583913" cy="141497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72252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8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4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988116" y="1578129"/>
            <a:ext cx="1393673" cy="1402547"/>
            <a:chOff x="2912507" y="1216794"/>
            <a:chExt cx="1393673" cy="140254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3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9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2E1A4-D3F4-44E0-AA76-82897C2AFB8F}"/>
              </a:ext>
            </a:extLst>
          </p:cNvPr>
          <p:cNvGrpSpPr/>
          <p:nvPr/>
        </p:nvGrpSpPr>
        <p:grpSpPr>
          <a:xfrm>
            <a:off x="9074181" y="1562935"/>
            <a:ext cx="1583913" cy="1414977"/>
            <a:chOff x="8338838" y="1083964"/>
            <a:chExt cx="1583913" cy="141497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CBA1C70-2CB9-4E92-93C1-C39EF828F0EE}"/>
                </a:ext>
              </a:extLst>
            </p:cNvPr>
            <p:cNvSpPr/>
            <p:nvPr/>
          </p:nvSpPr>
          <p:spPr>
            <a:xfrm>
              <a:off x="8505903" y="108396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33D6E4E-9045-4EF4-9365-B8512565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674" y="1258263"/>
              <a:ext cx="720000" cy="7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EB6A5FB-B8F2-4A05-AEC6-29F8E6C01F02}"/>
                </a:ext>
              </a:extLst>
            </p:cNvPr>
            <p:cNvSpPr txBox="1"/>
            <p:nvPr/>
          </p:nvSpPr>
          <p:spPr>
            <a:xfrm>
              <a:off x="8338838" y="212960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1266831" y="3526982"/>
            <a:ext cx="1583913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992247" y="3143069"/>
            <a:ext cx="1389543" cy="1174225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 rot="5400000">
            <a:off x="871219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 rot="5400000">
            <a:off x="3460130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 rot="5400000">
            <a:off x="6029194" y="3876250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6724245" y="3526982"/>
            <a:ext cx="456976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2850744" y="3726349"/>
            <a:ext cx="114150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>
            <a:off x="5381790" y="3708695"/>
            <a:ext cx="13424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3180947" y="2811223"/>
            <a:ext cx="383913" cy="2628231"/>
          </a:xfrm>
          <a:prstGeom prst="bentConnector3">
            <a:avLst>
              <a:gd name="adj1" fmla="val -595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9170721" y="4950618"/>
            <a:ext cx="2053647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9170720" y="5610987"/>
            <a:ext cx="2053645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E4FD7D0-010B-4528-AB86-8D27743AA14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143324" y="3933381"/>
            <a:ext cx="0" cy="67235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5866593" y="3244334"/>
            <a:ext cx="87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3083762" y="4631452"/>
            <a:ext cx="15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設計理念</a:t>
            </a:r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" y="1725478"/>
            <a:ext cx="5962831" cy="44721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網站命名為「浪浪有窩」，…"/>
          <p:cNvSpPr txBox="1"/>
          <p:nvPr/>
        </p:nvSpPr>
        <p:spPr>
          <a:xfrm>
            <a:off x="5822998" y="2030409"/>
            <a:ext cx="522194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/>
              <a:t>「</a:t>
            </a:r>
            <a:r>
              <a:rPr dirty="0" err="1"/>
              <a:t>浪浪有窩</a:t>
            </a:r>
            <a:r>
              <a:rPr dirty="0"/>
              <a:t>」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dirty="0"/>
              <a:t>「讓浪有窩」，</a:t>
            </a:r>
            <a:br>
              <a:rPr lang="en-US" altLang="zh-TW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dirty="0"/>
              <a:t>」</a:t>
            </a:r>
            <a:r>
              <a:rPr lang="zh-TW" altLang="en-US" b="1" dirty="0"/>
              <a:t>來守護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822998" y="160746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822998" y="3707709"/>
            <a:ext cx="536429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 err="1"/>
              <a:t>以「圓」的形狀呈現</a:t>
            </a:r>
            <a:r>
              <a:rPr lang="zh-TW" altLang="en-US" dirty="0"/>
              <a:t>「</a:t>
            </a:r>
            <a:r>
              <a:rPr dirty="0"/>
              <a:t>窩</a:t>
            </a:r>
            <a:r>
              <a:rPr lang="zh-TW" altLang="en-US" dirty="0"/>
              <a:t>」</a:t>
            </a:r>
            <a:r>
              <a:rPr dirty="0" err="1"/>
              <a:t>的感覺</a:t>
            </a:r>
            <a:r>
              <a:rPr lang="zh-TW" altLang="en-US" dirty="0"/>
              <a:t>。</a:t>
            </a:r>
            <a:endParaRPr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822998" y="3279351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822998" y="4534413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822998" y="4940812"/>
            <a:ext cx="530209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dirty="0"/>
              <a:t>希望創立這個平台能夠讓街頭上的</a:t>
            </a:r>
            <a:br>
              <a:rPr lang="en-US" altLang="zh-TW" dirty="0"/>
            </a:br>
            <a:r>
              <a:rPr lang="zh-TW" altLang="en-US" dirty="0"/>
              <a:t>每隻浪浪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文字方塊 5"/>
          <p:cNvSpPr txBox="1"/>
          <p:nvPr/>
        </p:nvSpPr>
        <p:spPr>
          <a:xfrm>
            <a:off x="829793" y="252966"/>
            <a:ext cx="11316487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設計理念</a:t>
            </a:r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740611" y="4516515"/>
            <a:ext cx="7494852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dirty="0"/>
              <a:t>浪浪有窩的色彩運用以</a:t>
            </a:r>
            <a:r>
              <a:rPr dirty="0"/>
              <a:t>「</a:t>
            </a:r>
            <a:r>
              <a:rPr dirty="0" err="1"/>
              <a:t>天空藍」為主要色系</a:t>
            </a:r>
            <a:r>
              <a:rPr dirty="0"/>
              <a:t>,</a:t>
            </a:r>
          </a:p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 err="1"/>
              <a:t>再搭配白雲的「純淨白」加上如暖陽般的「霧黃色</a:t>
            </a:r>
            <a:r>
              <a:rPr dirty="0"/>
              <a:t>」,</a:t>
            </a:r>
          </a:p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 err="1"/>
              <a:t>使整體營造出晴空萬里夏日午後的好天氣</a:t>
            </a:r>
            <a:r>
              <a:rPr dirty="0"/>
              <a:t>！</a:t>
            </a:r>
          </a:p>
        </p:txBody>
      </p:sp>
      <p:sp>
        <p:nvSpPr>
          <p:cNvPr id="584" name="形狀"/>
          <p:cNvSpPr/>
          <p:nvPr/>
        </p:nvSpPr>
        <p:spPr>
          <a:xfrm>
            <a:off x="3362355" y="1705214"/>
            <a:ext cx="6251364" cy="2146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DDDDD">
              <a:alpha val="29690"/>
            </a:srgb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5" name="形狀"/>
          <p:cNvSpPr/>
          <p:nvPr/>
        </p:nvSpPr>
        <p:spPr>
          <a:xfrm>
            <a:off x="4126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6" name="#DCE9F3"/>
          <p:cNvSpPr txBox="1"/>
          <p:nvPr/>
        </p:nvSpPr>
        <p:spPr>
          <a:xfrm>
            <a:off x="4285933" y="3064135"/>
            <a:ext cx="92891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#DCE9F3</a:t>
            </a:r>
          </a:p>
        </p:txBody>
      </p:sp>
      <p:sp>
        <p:nvSpPr>
          <p:cNvPr id="587" name="天藍色"/>
          <p:cNvSpPr txBox="1"/>
          <p:nvPr/>
        </p:nvSpPr>
        <p:spPr>
          <a:xfrm>
            <a:off x="4355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dirty="0"/>
              <a:t>天</a:t>
            </a:r>
            <a:r>
              <a:rPr lang="zh-TW" altLang="en-US" dirty="0"/>
              <a:t>藍色</a:t>
            </a:r>
            <a:endParaRPr dirty="0"/>
          </a:p>
        </p:txBody>
      </p:sp>
      <p:sp>
        <p:nvSpPr>
          <p:cNvPr id="588" name="形狀"/>
          <p:cNvSpPr/>
          <p:nvPr/>
        </p:nvSpPr>
        <p:spPr>
          <a:xfrm>
            <a:off x="5904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9" name="#FFFFFF"/>
          <p:cNvSpPr txBox="1"/>
          <p:nvPr/>
        </p:nvSpPr>
        <p:spPr>
          <a:xfrm>
            <a:off x="6063933" y="3064135"/>
            <a:ext cx="84820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#FFFFFF</a:t>
            </a:r>
          </a:p>
        </p:txBody>
      </p:sp>
      <p:sp>
        <p:nvSpPr>
          <p:cNvPr id="590" name="純淨白"/>
          <p:cNvSpPr txBox="1"/>
          <p:nvPr/>
        </p:nvSpPr>
        <p:spPr>
          <a:xfrm>
            <a:off x="6133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純淨白</a:t>
            </a:r>
          </a:p>
        </p:txBody>
      </p:sp>
      <p:sp>
        <p:nvSpPr>
          <p:cNvPr id="591" name="形狀"/>
          <p:cNvSpPr/>
          <p:nvPr/>
        </p:nvSpPr>
        <p:spPr>
          <a:xfrm>
            <a:off x="7682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92" name="#F8E4AC"/>
          <p:cNvSpPr txBox="1"/>
          <p:nvPr/>
        </p:nvSpPr>
        <p:spPr>
          <a:xfrm>
            <a:off x="7841933" y="3064135"/>
            <a:ext cx="91886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#F8E4AC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593" name="霧黃色"/>
          <p:cNvSpPr txBox="1"/>
          <p:nvPr/>
        </p:nvSpPr>
        <p:spPr>
          <a:xfrm>
            <a:off x="7911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霧黃色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74" y="60931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31" y="467761"/>
            <a:ext cx="1096795" cy="72901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4126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850321" y="3237630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955143" y="5110232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692325" y="154115"/>
            <a:ext cx="6308034" cy="6308034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8326109" y="2139829"/>
            <a:ext cx="4203821" cy="4203821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7985071" y="-216227"/>
            <a:ext cx="2703374" cy="2703374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569058" y="3098704"/>
            <a:ext cx="4369293" cy="436929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3360270" y="1964169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932398" y="659250"/>
            <a:ext cx="1727156" cy="2000250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941711" y="2249163"/>
            <a:ext cx="1668178" cy="2000250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6500821" y="2075095"/>
            <a:ext cx="1668178" cy="2000250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5757770" y="3705130"/>
            <a:ext cx="1670470" cy="2000250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4080279" y="3612838"/>
            <a:ext cx="1668178" cy="2000250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63" y="3070501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9076233" y="3977014"/>
            <a:ext cx="1456483" cy="1456483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8618046" y="381436"/>
            <a:ext cx="1489738" cy="1469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45" y="574247"/>
            <a:ext cx="1295401" cy="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185" y="2420130"/>
            <a:ext cx="4874012" cy="3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093183" y="3736620"/>
            <a:ext cx="1528625" cy="15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639465" y="5156674"/>
            <a:ext cx="1509620" cy="15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614303" y="1212314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1341697"/>
            <a:ext cx="720000" cy="72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586123" y="4504133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628472" y="2814145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4" y="4678432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" y="2984054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447238" y="2268763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419058" y="5549778"/>
            <a:ext cx="1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461407" y="3847360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447238" y="2804888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447238" y="4376250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966" y="-427739"/>
            <a:ext cx="10723706" cy="80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702462" y="153888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702462" y="3175444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8337399" y="1538096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006739" y="1741296"/>
            <a:ext cx="3330660" cy="7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54601" y="1945284"/>
            <a:ext cx="0" cy="123016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5688621" y="2859427"/>
            <a:ext cx="1418371" cy="119858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8337399" y="5033904"/>
            <a:ext cx="25546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8337399" y="5591649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9649999" y="5591648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495840"/>
              </p:ext>
            </p:extLst>
          </p:nvPr>
        </p:nvGraphicFramePr>
        <p:xfrm>
          <a:off x="116113" y="1785257"/>
          <a:ext cx="11988800" cy="4819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116112" y="4048320"/>
            <a:ext cx="2332536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522937" y="4048319"/>
            <a:ext cx="2372643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4969869" y="4048319"/>
            <a:ext cx="2293255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7331430" y="4048318"/>
            <a:ext cx="23376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9778361" y="4047152"/>
            <a:ext cx="2326551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31" y="2949825"/>
            <a:ext cx="2835344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23945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05" y="3313443"/>
            <a:ext cx="2825351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633" y="3180413"/>
            <a:ext cx="2829922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FA90-92E1-43FE-A734-9ADAE0818ABB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051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62" r="14237"/>
          <a:stretch/>
        </p:blipFill>
        <p:spPr>
          <a:xfrm>
            <a:off x="2456141" y="2888010"/>
            <a:ext cx="1802296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4130707" y="3180413"/>
            <a:ext cx="3183598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7005613" y="2847265"/>
            <a:ext cx="2637481" cy="3592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A43F96-13AA-45B9-AB3A-D5A9525B52A3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5FB61-B62C-43CC-8CF9-1CF65098318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6999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3" y="2765575"/>
            <a:ext cx="5707613" cy="367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43977A-3320-4BEB-AA85-FBB31CB4DDCF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A015-08C3-4E4E-9F49-6D8A35FF9BB4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823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你是碼農，開發人員，程式設計師，還是工程師？ | IT人">
            <a:extLst>
              <a:ext uri="{FF2B5EF4-FFF2-40B4-BE49-F238E27FC236}">
                <a16:creationId xmlns:a16="http://schemas.microsoft.com/office/drawing/2014/main" id="{F5D352BA-2F5D-4CED-B5C4-7DC55446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 bwMode="auto">
          <a:xfrm>
            <a:off x="2985863" y="2909670"/>
            <a:ext cx="6220274" cy="351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FFD4279-B83B-452A-A150-B6976DDA3EF7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2167CE-C5C4-4B1B-8A10-F2FFD787ABA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973EBE-3063-47E8-B082-3AEE4B461EA9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22262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開箱711新品李錦記懶人濃湯 - 美食板 | Dcard">
            <a:extLst>
              <a:ext uri="{FF2B5EF4-FFF2-40B4-BE49-F238E27FC236}">
                <a16:creationId xmlns:a16="http://schemas.microsoft.com/office/drawing/2014/main" id="{ACB3560C-E503-4E83-9280-F9AB5EA0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1555" r="1179" b="2865"/>
          <a:stretch/>
        </p:blipFill>
        <p:spPr bwMode="auto">
          <a:xfrm>
            <a:off x="3242679" y="3180413"/>
            <a:ext cx="5521109" cy="29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9270211" y="1209338"/>
            <a:ext cx="2375926" cy="352950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E56489-C35F-480E-862A-9ABC9CC86479}"/>
              </a:ext>
            </a:extLst>
          </p:cNvPr>
          <p:cNvGrpSpPr/>
          <p:nvPr/>
        </p:nvGrpSpPr>
        <p:grpSpPr>
          <a:xfrm>
            <a:off x="3164265" y="4720398"/>
            <a:ext cx="3844502" cy="1987869"/>
            <a:chOff x="3164265" y="4720398"/>
            <a:chExt cx="3844502" cy="1987869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3164265" y="4720398"/>
              <a:ext cx="3844502" cy="19878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0A6B7CC-8674-4CB4-B803-D1CE5BF9931F}"/>
                </a:ext>
              </a:extLst>
            </p:cNvPr>
            <p:cNvGrpSpPr/>
            <p:nvPr/>
          </p:nvGrpSpPr>
          <p:grpSpPr>
            <a:xfrm>
              <a:off x="3826552" y="5129825"/>
              <a:ext cx="1185417" cy="1169014"/>
              <a:chOff x="2935571" y="5070665"/>
              <a:chExt cx="1185417" cy="1169014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DD761DA5-A559-4354-9B44-93127A7A9DE9}"/>
                  </a:ext>
                </a:extLst>
              </p:cNvPr>
              <p:cNvSpPr/>
              <p:nvPr/>
            </p:nvSpPr>
            <p:spPr>
              <a:xfrm>
                <a:off x="2935571" y="5070665"/>
                <a:ext cx="1185417" cy="1169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9" name="Picture 2" descr="Github Logo Official - Github Log, HD Png Download (768x768), Png Download">
                <a:extLst>
                  <a:ext uri="{FF2B5EF4-FFF2-40B4-BE49-F238E27FC236}">
                    <a16:creationId xmlns:a16="http://schemas.microsoft.com/office/drawing/2014/main" id="{6E2BFE36-95F2-4244-A78C-E59BEB087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1800" y="5224089"/>
                <a:ext cx="1030779" cy="75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7481902" y="3284051"/>
            <a:ext cx="4258136" cy="1987868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E726D4A-4AFD-4F2B-96DC-538A91D85938}"/>
              </a:ext>
            </a:extLst>
          </p:cNvPr>
          <p:cNvGrpSpPr/>
          <p:nvPr/>
        </p:nvGrpSpPr>
        <p:grpSpPr>
          <a:xfrm>
            <a:off x="641303" y="1742108"/>
            <a:ext cx="6496535" cy="2854408"/>
            <a:chOff x="641303" y="1742108"/>
            <a:chExt cx="6496535" cy="2854408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641303" y="1836609"/>
              <a:ext cx="6496535" cy="2700746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920395" y="1742108"/>
              <a:ext cx="1327405" cy="15916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271869" y="1742108"/>
              <a:ext cx="1374335" cy="159164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670274" y="1742108"/>
              <a:ext cx="1327405" cy="159164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920397" y="3004874"/>
              <a:ext cx="1327405" cy="159164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670274" y="3004874"/>
              <a:ext cx="1329230" cy="159164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271869" y="3004874"/>
              <a:ext cx="1327405" cy="159164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F6E9EEC-253B-4B4B-BE06-D159BBE10FAC}"/>
              </a:ext>
            </a:extLst>
          </p:cNvPr>
          <p:cNvGrpSpPr/>
          <p:nvPr/>
        </p:nvGrpSpPr>
        <p:grpSpPr>
          <a:xfrm>
            <a:off x="7468998" y="351826"/>
            <a:ext cx="4258136" cy="1987868"/>
            <a:chOff x="7468998" y="351826"/>
            <a:chExt cx="4258136" cy="198786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7468998" y="351826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10158882" y="619786"/>
              <a:ext cx="1216360" cy="120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8724611" y="605069"/>
              <a:ext cx="1201237" cy="123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5909782" y="188294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6535633" y="3284051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5886728" y="475357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545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6573648" y="472794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6205876" y="104376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6760581" y="1013900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5507900" y="1548287"/>
            <a:ext cx="2512429" cy="2512685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6059777" y="2460476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6205876" y="2997529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6760581" y="3907053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5686989" y="4608019"/>
            <a:ext cx="2158493" cy="2159536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6059777" y="5353629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1099</Words>
  <Application>Microsoft Office PowerPoint</Application>
  <PresentationFormat>寬螢幕</PresentationFormat>
  <Paragraphs>230</Paragraphs>
  <Slides>21</Slides>
  <Notes>12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28</cp:revision>
  <dcterms:created xsi:type="dcterms:W3CDTF">2021-09-28T06:33:56Z</dcterms:created>
  <dcterms:modified xsi:type="dcterms:W3CDTF">2021-10-01T04:03:36Z</dcterms:modified>
</cp:coreProperties>
</file>